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86" y="-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E9D27A-795D-16BE-D59A-EF01205E0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90BE8C-3848-5E32-DA8D-3A9661F85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65CF6-D3ED-946B-1D1E-EAA723D0B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C1D50B-BA95-A080-0221-D11C1D885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41193D-7C07-FD5D-FAF6-1EF0F6C24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48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2CA22-7CD7-AC2C-DF0B-30662F870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532C7F-3095-6D43-94F8-DB12FEC55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293D80-EFAC-0C0D-7EF0-854873231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C82473-0234-5548-7C9F-570CBA9C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6C43C8-5370-F23A-EE23-A3C81841C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96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83FA718-6AEC-3C45-EABC-A2D7C25BB5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86A500-2D63-A0C2-0FC4-4A1059F7B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C61D95-4E18-5791-100A-8FBB2049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F5BC81-23D9-0431-ADAF-957A52A0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21227C-8CB8-A093-BC0A-2E88F6AA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02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CC081A-B258-74BB-3351-DCD553FF5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A0304A-0A30-7B46-48E3-8D15F2B7E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87C912-E109-5A15-324F-B818EC76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4CB9D7-604E-6684-9107-801E224E4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11D64A-EC4C-FF25-201E-5D6CA471C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6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F88C87-4FFC-DB78-F4C7-EE7EE6D17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47BEE5-C842-03EB-1024-82088233B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B50D90-E429-9250-BCC8-173ABE54C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8F9A19-9785-2888-75A9-8D346C09C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6012FD-E472-F388-5FCC-FD95DE89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8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A05936-F434-2830-4F07-B44F7C2FA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BDF204-E48F-2C5D-780D-3EDA8BD51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C7833B-5D03-183A-B90E-54869143A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5908A9-51E8-3401-27F8-4FA29B15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71A7A9-3788-8303-3DBB-31B4D874D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1CAFE1-D86B-675C-BFC7-38093224C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60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6678EE-1E80-247A-8BBF-7BF36BE4D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6B6368-7A76-7577-9BE0-0DFCA6844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693D01-2953-0650-5F53-431C35815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2976788-871A-8A3C-CB32-371C109BE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0A18C85-CCC4-2071-31CC-914B9E19BB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C62B49A-98C4-A2D0-D89D-AC5734166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D6292AE-9B1F-AEEA-B3D8-5813D8DB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DFED8BA-2CBB-7825-90B5-52A9F9B9C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45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C51252-6EC2-F53A-21AB-D5C282BE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765EE5-B366-257A-8294-3B951995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A0E71D-B7D7-C433-1F48-E0B196F70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1B15A9E-88C3-CF87-9C05-C273BE309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45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012E9D2-3C42-8C5A-5A55-7D5F6650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5B8074-1B4D-3275-61CA-59972F398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B56A72-1530-DFB2-F17E-B5E5F3593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25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F02594-6D8D-F1D0-30E2-A1843112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0FE272-BAE7-655B-3869-C19F98E4E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825DEC-41F6-ACE7-A595-1ECCF268A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376D239-F501-E49D-6FC7-DF08A84E9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7652A3-FF0F-1450-060C-6FFB4C745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AC108D-B6F8-027A-2EAE-A8FC33D9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93CA2E-965C-388D-48FA-A54707C2A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6387D2-73B9-5ED4-EAC1-C557BF649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09A911-A4D1-B124-4BAE-59D0797D0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9563E4-A617-FF3B-BB1C-AF2CE11A8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AA2C69-0230-7B4C-BDF3-2D86339A5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29F2AB-5C78-B83F-63C1-C2E14DC5E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68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02E7AB7-B310-77C7-F103-B2A39C7A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8BBB91-BC96-C691-FABB-949C4078C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14E814-10A2-FB0F-A7AF-C50196C342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3D600E-FFE0-44A2-873D-51D0D5D7128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9622C1-0777-3675-D9BC-FB36CE27C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7B2AA0-4819-8F70-4A0C-CA0B68386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98EFCD-B359-4B9F-A35E-0668FC28D1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65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436430-2714-EF71-C507-2BC8419CF9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4000" y="1325563"/>
            <a:ext cx="9144000" cy="23876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C21E07D-6233-58D6-3CBC-C7E9104035D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1524000" y="3805238"/>
            <a:ext cx="9144000" cy="1655762"/>
          </a:xfrm>
        </p:spPr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ダイアグラム, 設計図&#10;&#10;AI 生成コンテンツは誤りを含む可能性があります。">
            <a:extLst>
              <a:ext uri="{FF2B5EF4-FFF2-40B4-BE49-F238E27FC236}">
                <a16:creationId xmlns:a16="http://schemas.microsoft.com/office/drawing/2014/main" id="{0AFDFE9A-3717-8FD2-3D3B-ADCF02D5C9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l="912" t="1767" r="2403"/>
          <a:stretch>
            <a:fillRect/>
          </a:stretch>
        </p:blipFill>
        <p:spPr>
          <a:xfrm>
            <a:off x="552450" y="1098550"/>
            <a:ext cx="11115675" cy="5325011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204B23D-9614-3BA7-59B1-D9972FD71283}"/>
              </a:ext>
            </a:extLst>
          </p:cNvPr>
          <p:cNvSpPr/>
          <p:nvPr/>
        </p:nvSpPr>
        <p:spPr>
          <a:xfrm>
            <a:off x="0" y="-1"/>
            <a:ext cx="12192000" cy="70748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b="1" dirty="0"/>
              <a:t>（仮称）稲城市第三小学校学童クラブ　平面図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969B616-4998-D4B1-6E38-0A49CB2768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61491" y="1839477"/>
            <a:ext cx="2949286" cy="39979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BE8D561-B1CE-2033-CC8F-53D2E56AF2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98210" y="1714211"/>
            <a:ext cx="2550765" cy="4123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2D41594-AEB2-FD2F-A645-5A14BCF858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27817" y="1534418"/>
            <a:ext cx="2550765" cy="2909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6006B1-8C8D-8A7C-8560-CD7BB739A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07722" y="1165659"/>
            <a:ext cx="2141191" cy="2909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C21D03-67E5-5C88-CAA5-25F701EA3E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36273" y="1517036"/>
            <a:ext cx="2141191" cy="2734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0453E4-41E5-7B0C-C18C-B30D52F81B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34389" y="1513861"/>
            <a:ext cx="2141191" cy="2734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6B34AF8-234D-B4EB-0460-CC6A6E1EB7E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81961" y="1170422"/>
            <a:ext cx="2319304" cy="2734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3CB6CFF-5B2E-5BE2-E216-5747964E273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62874" y="1546883"/>
            <a:ext cx="2319304" cy="2734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EDB25B5-59E1-9064-6F59-C0E6CD62B3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635254" y="3023915"/>
            <a:ext cx="120175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育成室１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88.11</a:t>
            </a:r>
            <a:r>
              <a:rPr lang="ja-JP" altLang="en-US" dirty="0">
                <a:solidFill>
                  <a:schemeClr val="tx1"/>
                </a:solidFill>
              </a:rPr>
              <a:t>㎡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FCD1E47-35CD-C6B3-9F87-036BA3FE2A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87944" y="3023915"/>
            <a:ext cx="120175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育成室</a:t>
            </a:r>
            <a:r>
              <a:rPr lang="ja-JP" altLang="en-US" dirty="0">
                <a:solidFill>
                  <a:schemeClr val="tx1"/>
                </a:solidFill>
              </a:rPr>
              <a:t>２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86.42</a:t>
            </a:r>
            <a:r>
              <a:rPr kumimoji="1" lang="ja-JP" altLang="en-US">
                <a:solidFill>
                  <a:schemeClr val="tx1"/>
                </a:solidFill>
              </a:rPr>
              <a:t>㎡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2961134-2C0B-2DBD-7107-E07C4160E4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40520" y="3713163"/>
            <a:ext cx="1201759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事務室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A0B7EE-910A-F06F-8289-4A1B6E0056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16956" y="3346570"/>
            <a:ext cx="1247775" cy="453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7F21137-EE91-5D4F-551D-EBDA55A124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02847" y="4351457"/>
            <a:ext cx="1261884" cy="453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4D14893-8E68-43E6-C234-8D53CB15E6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37209" y="4379297"/>
            <a:ext cx="545542" cy="453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A774C12-29F4-2825-D972-7D6C803D1A7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37209" y="4731722"/>
            <a:ext cx="545542" cy="453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5782DF1-2B8E-DB5B-336C-694486DC25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5070" y="4896822"/>
            <a:ext cx="545542" cy="288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189E659-DDBE-AAA0-2B82-EC798A0634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39074" y="4592082"/>
            <a:ext cx="545542" cy="4539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倉庫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38D88F6-E49B-5A94-14E7-A994283A4D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49089" y="3671990"/>
            <a:ext cx="722702" cy="643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更衣室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2F081D9-8F4A-608B-AF55-ACC993DA1B3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42562" y="4937305"/>
            <a:ext cx="320353" cy="3300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ADD4864-7F30-31E4-1CA7-EC5B75C291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29706" y="4054801"/>
            <a:ext cx="335004" cy="453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6B7049E-6F21-8552-5ED4-0FCCE5D955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33406" y="4934129"/>
            <a:ext cx="335893" cy="706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A4C0474-EC75-32D0-CC85-B9D8764070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434317" y="5130715"/>
            <a:ext cx="335893" cy="706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A1777A5-18CE-AA52-BBFC-504416C4519C}"/>
              </a:ext>
            </a:extLst>
          </p:cNvPr>
          <p:cNvSpPr/>
          <p:nvPr/>
        </p:nvSpPr>
        <p:spPr>
          <a:xfrm>
            <a:off x="7421887" y="4198725"/>
            <a:ext cx="335893" cy="272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F75C8F1-A7C7-2C98-9E55-F4AEFC84CD24}"/>
              </a:ext>
            </a:extLst>
          </p:cNvPr>
          <p:cNvSpPr/>
          <p:nvPr/>
        </p:nvSpPr>
        <p:spPr>
          <a:xfrm>
            <a:off x="7571452" y="4934129"/>
            <a:ext cx="335893" cy="272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BD08D73-6887-E119-84E1-0295C00A25A9}"/>
              </a:ext>
            </a:extLst>
          </p:cNvPr>
          <p:cNvSpPr/>
          <p:nvPr/>
        </p:nvSpPr>
        <p:spPr>
          <a:xfrm>
            <a:off x="8254382" y="4196378"/>
            <a:ext cx="335893" cy="272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1B7EEAB2-EA47-BAF5-2356-A3FD7E122F1C}"/>
              </a:ext>
            </a:extLst>
          </p:cNvPr>
          <p:cNvGrpSpPr/>
          <p:nvPr/>
        </p:nvGrpSpPr>
        <p:grpSpPr>
          <a:xfrm>
            <a:off x="8155136" y="4934129"/>
            <a:ext cx="1015345" cy="745590"/>
            <a:chOff x="8205787" y="4674135"/>
            <a:chExt cx="1015345" cy="745590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72B8377F-1123-D7F2-6A47-A5BD6F04972A}"/>
                </a:ext>
              </a:extLst>
            </p:cNvPr>
            <p:cNvSpPr>
              <a:spLocks/>
            </p:cNvSpPr>
            <p:nvPr/>
          </p:nvSpPr>
          <p:spPr>
            <a:xfrm>
              <a:off x="8329613" y="4674135"/>
              <a:ext cx="891519" cy="7066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900" dirty="0">
                  <a:solidFill>
                    <a:schemeClr val="tx1"/>
                  </a:solidFill>
                </a:rPr>
                <a:t>		</a:t>
              </a:r>
              <a:r>
                <a:rPr kumimoji="1" lang="ja-JP" altLang="en-US" sz="900" dirty="0">
                  <a:solidFill>
                    <a:schemeClr val="tx1"/>
                  </a:solidFill>
                </a:rPr>
                <a:t>掃除用具入れ</a:t>
              </a:r>
            </a:p>
          </p:txBody>
        </p:sp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01274C08-0217-3A7A-5C84-600273B4CFBA}"/>
                </a:ext>
              </a:extLst>
            </p:cNvPr>
            <p:cNvSpPr/>
            <p:nvPr/>
          </p:nvSpPr>
          <p:spPr>
            <a:xfrm>
              <a:off x="8205787" y="5248275"/>
              <a:ext cx="916781" cy="171450"/>
            </a:xfrm>
            <a:custGeom>
              <a:avLst/>
              <a:gdLst>
                <a:gd name="csX0" fmla="*/ 0 w 842962"/>
                <a:gd name="csY0" fmla="*/ 171450 h 171450"/>
                <a:gd name="csX1" fmla="*/ 204787 w 842962"/>
                <a:gd name="csY1" fmla="*/ 0 h 171450"/>
                <a:gd name="csX2" fmla="*/ 842962 w 842962"/>
                <a:gd name="csY2" fmla="*/ 0 h 171450"/>
                <a:gd name="csX3" fmla="*/ 826293 w 842962"/>
                <a:gd name="csY3" fmla="*/ 2381 h 17145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842962" h="171450">
                  <a:moveTo>
                    <a:pt x="0" y="171450"/>
                  </a:moveTo>
                  <a:lnTo>
                    <a:pt x="204787" y="0"/>
                  </a:lnTo>
                  <a:lnTo>
                    <a:pt x="842962" y="0"/>
                  </a:lnTo>
                  <a:lnTo>
                    <a:pt x="826293" y="2381"/>
                  </a:lnTo>
                </a:path>
              </a:pathLst>
            </a:custGeom>
            <a:noFill/>
            <a:ln>
              <a:solidFill>
                <a:srgbClr val="FFCC6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02CF93F0-9246-33AD-9D5A-9F20047D7D1C}"/>
              </a:ext>
            </a:extLst>
          </p:cNvPr>
          <p:cNvSpPr>
            <a:spLocks/>
          </p:cNvSpPr>
          <p:nvPr/>
        </p:nvSpPr>
        <p:spPr>
          <a:xfrm>
            <a:off x="2446452" y="4940477"/>
            <a:ext cx="891519" cy="706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		</a:t>
            </a:r>
            <a:r>
              <a:rPr kumimoji="1" lang="ja-JP" altLang="en-US" sz="900" dirty="0">
                <a:solidFill>
                  <a:schemeClr val="tx1"/>
                </a:solidFill>
              </a:rPr>
              <a:t>靴箱</a:t>
            </a:r>
          </a:p>
        </p:txBody>
      </p: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6B732DD4-B73B-2E51-B090-E65AE4E8BEEC}"/>
              </a:ext>
            </a:extLst>
          </p:cNvPr>
          <p:cNvCxnSpPr>
            <a:cxnSpLocks/>
            <a:stCxn id="44" idx="1"/>
          </p:cNvCxnSpPr>
          <p:nvPr/>
        </p:nvCxnSpPr>
        <p:spPr>
          <a:xfrm flipH="1">
            <a:off x="7847958" y="5508269"/>
            <a:ext cx="529898" cy="171450"/>
          </a:xfrm>
          <a:prstGeom prst="line">
            <a:avLst/>
          </a:prstGeom>
          <a:ln>
            <a:solidFill>
              <a:srgbClr val="FFCC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フリーフォーム: 図形 50">
            <a:extLst>
              <a:ext uri="{FF2B5EF4-FFF2-40B4-BE49-F238E27FC236}">
                <a16:creationId xmlns:a16="http://schemas.microsoft.com/office/drawing/2014/main" id="{9CBDF756-4D35-D4B1-9139-78C8AD66675E}"/>
              </a:ext>
            </a:extLst>
          </p:cNvPr>
          <p:cNvSpPr/>
          <p:nvPr/>
        </p:nvSpPr>
        <p:spPr>
          <a:xfrm>
            <a:off x="2590800" y="5518150"/>
            <a:ext cx="473075" cy="171450"/>
          </a:xfrm>
          <a:custGeom>
            <a:avLst/>
            <a:gdLst>
              <a:gd name="csX0" fmla="*/ 0 w 473075"/>
              <a:gd name="csY0" fmla="*/ 171450 h 171450"/>
              <a:gd name="csX1" fmla="*/ 0 w 473075"/>
              <a:gd name="csY1" fmla="*/ 171450 h 171450"/>
              <a:gd name="csX2" fmla="*/ 47625 w 473075"/>
              <a:gd name="csY2" fmla="*/ 117475 h 171450"/>
              <a:gd name="csX3" fmla="*/ 149225 w 473075"/>
              <a:gd name="csY3" fmla="*/ 0 h 171450"/>
              <a:gd name="csX4" fmla="*/ 473075 w 473075"/>
              <a:gd name="csY4" fmla="*/ 0 h 1714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73075" h="171450">
                <a:moveTo>
                  <a:pt x="0" y="171450"/>
                </a:moveTo>
                <a:lnTo>
                  <a:pt x="0" y="171450"/>
                </a:lnTo>
                <a:lnTo>
                  <a:pt x="47625" y="117475"/>
                </a:lnTo>
                <a:lnTo>
                  <a:pt x="149225" y="0"/>
                </a:lnTo>
                <a:lnTo>
                  <a:pt x="473075" y="0"/>
                </a:lnTo>
              </a:path>
            </a:pathLst>
          </a:custGeom>
          <a:noFill/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07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1321</TotalTime>
  <Words>28</Words>
  <PresentationFormat>ワイド画面</PresentationFormat>
  <Paragraphs>10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5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2026-05-15T00:25:02Z</dcterms:created>
  <dcterms:modified xsi:type="dcterms:W3CDTF">2026-05-21T02:40:23Z</dcterms:modified>
</cp:coreProperties>
</file>